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4"/>
  </p:notesMasterIdLst>
  <p:sldIdLst>
    <p:sldId id="256" r:id="rId2"/>
    <p:sldId id="280" r:id="rId3"/>
    <p:sldId id="287" r:id="rId4"/>
    <p:sldId id="289" r:id="rId5"/>
    <p:sldId id="281" r:id="rId6"/>
    <p:sldId id="288" r:id="rId7"/>
    <p:sldId id="284" r:id="rId8"/>
    <p:sldId id="290" r:id="rId9"/>
    <p:sldId id="292" r:id="rId10"/>
    <p:sldId id="291" r:id="rId11"/>
    <p:sldId id="293" r:id="rId12"/>
    <p:sldId id="286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F1E98EE-67CE-12FB-2950-DE6EBC2CEBE2}" v="710" dt="2022-07-06T20:50:03.64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544" autoAdjust="0"/>
    <p:restoredTop sz="94660"/>
  </p:normalViewPr>
  <p:slideViewPr>
    <p:cSldViewPr snapToGrid="0">
      <p:cViewPr>
        <p:scale>
          <a:sx n="75" d="100"/>
          <a:sy n="75" d="100"/>
        </p:scale>
        <p:origin x="150" y="-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DE29EE-9B87-419F-AF79-1B2A070670AC}" type="datetimeFigureOut">
              <a:rPr lang="pt-BR" smtClean="0"/>
              <a:t>06/07/2022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9DF2EA-979D-4B16-A3DC-40115D39A05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605855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DC3F9AA5-1F73-45E6-BD6D-7E2F5AFE1A15}" type="datetimeFigureOut">
              <a:rPr lang="pt-BR" smtClean="0"/>
              <a:t>06/07/2022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91585-A94C-4D80-8A82-6D256DD97170}" type="slidenum">
              <a:rPr lang="pt-BR" smtClean="0"/>
              <a:t>‹nº›</a:t>
            </a:fld>
            <a:endParaRPr lang="pt-BR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27240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F9AA5-1F73-45E6-BD6D-7E2F5AFE1A15}" type="datetimeFigureOut">
              <a:rPr lang="pt-BR" smtClean="0"/>
              <a:t>06/07/2022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91585-A94C-4D80-8A82-6D256DD9717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899457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F9AA5-1F73-45E6-BD6D-7E2F5AFE1A15}" type="datetimeFigureOut">
              <a:rPr lang="pt-BR" smtClean="0"/>
              <a:t>06/07/2022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91585-A94C-4D80-8A82-6D256DD97170}" type="slidenum">
              <a:rPr lang="pt-BR" smtClean="0"/>
              <a:t>‹nº›</a:t>
            </a:fld>
            <a:endParaRPr lang="pt-BR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85728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F9AA5-1F73-45E6-BD6D-7E2F5AFE1A15}" type="datetimeFigureOut">
              <a:rPr lang="pt-BR" smtClean="0"/>
              <a:t>06/07/2022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91585-A94C-4D80-8A82-6D256DD9717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595112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F9AA5-1F73-45E6-BD6D-7E2F5AFE1A15}" type="datetimeFigureOut">
              <a:rPr lang="pt-BR" smtClean="0"/>
              <a:t>06/07/2022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91585-A94C-4D80-8A82-6D256DD97170}" type="slidenum">
              <a:rPr lang="pt-BR" smtClean="0"/>
              <a:t>‹nº›</a:t>
            </a:fld>
            <a:endParaRPr lang="pt-BR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06067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F9AA5-1F73-45E6-BD6D-7E2F5AFE1A15}" type="datetimeFigureOut">
              <a:rPr lang="pt-BR" smtClean="0"/>
              <a:t>06/07/2022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91585-A94C-4D80-8A82-6D256DD9717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59323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F9AA5-1F73-45E6-BD6D-7E2F5AFE1A15}" type="datetimeFigureOut">
              <a:rPr lang="pt-BR" smtClean="0"/>
              <a:t>06/07/2022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91585-A94C-4D80-8A82-6D256DD9717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497453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F9AA5-1F73-45E6-BD6D-7E2F5AFE1A15}" type="datetimeFigureOut">
              <a:rPr lang="pt-BR" smtClean="0"/>
              <a:t>06/07/2022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91585-A94C-4D80-8A82-6D256DD9717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566181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F9AA5-1F73-45E6-BD6D-7E2F5AFE1A15}" type="datetimeFigureOut">
              <a:rPr lang="pt-BR" smtClean="0"/>
              <a:t>06/07/2022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91585-A94C-4D80-8A82-6D256DD9717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188788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F9AA5-1F73-45E6-BD6D-7E2F5AFE1A15}" type="datetimeFigureOut">
              <a:rPr lang="pt-BR" smtClean="0"/>
              <a:t>06/07/2022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91585-A94C-4D80-8A82-6D256DD9717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104752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F9AA5-1F73-45E6-BD6D-7E2F5AFE1A15}" type="datetimeFigureOut">
              <a:rPr lang="pt-BR" smtClean="0"/>
              <a:t>06/07/2022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91585-A94C-4D80-8A82-6D256DD97170}" type="slidenum">
              <a:rPr lang="pt-BR" smtClean="0"/>
              <a:t>‹nº›</a:t>
            </a:fld>
            <a:endParaRPr lang="pt-BR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36180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DC3F9AA5-1F73-45E6-BD6D-7E2F5AFE1A15}" type="datetimeFigureOut">
              <a:rPr lang="pt-BR" smtClean="0"/>
              <a:t>06/07/2022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EB191585-A94C-4D80-8A82-6D256DD97170}" type="slidenum">
              <a:rPr lang="pt-BR" smtClean="0"/>
              <a:t>‹nº›</a:t>
            </a:fld>
            <a:endParaRPr lang="pt-BR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74640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D3A67B-3B66-4FB5-9378-C13B68AE8AE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Grupo t2-g4</a:t>
            </a:r>
            <a:br>
              <a:rPr lang="pt-BR" dirty="0"/>
            </a:br>
            <a:r>
              <a:rPr lang="pt-BR" sz="2400" dirty="0"/>
              <a:t>dificuldades de acesso ao estágio</a:t>
            </a:r>
            <a:endParaRPr lang="pt-BR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34A1FDD-31D4-4CD3-9338-8E3BECFC74B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20000"/>
          </a:bodyPr>
          <a:lstStyle/>
          <a:p>
            <a:pPr lvl="0"/>
            <a:r>
              <a:rPr lang="pt-BR" sz="2400" b="1" dirty="0"/>
              <a:t>Equipe</a:t>
            </a:r>
            <a:endParaRPr lang="pt-BR" b="1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pt-BR" dirty="0"/>
              <a:t>Luca Rivadavia Santos Machado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pt-BR" dirty="0"/>
              <a:t>Gabriel Fernandez y Castro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pt-BR" dirty="0"/>
              <a:t>Pedro </a:t>
            </a:r>
            <a:r>
              <a:rPr lang="pt-BR" dirty="0" err="1"/>
              <a:t>Drumond</a:t>
            </a:r>
            <a:r>
              <a:rPr lang="pt-BR" dirty="0"/>
              <a:t> Malta de Souza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pt-BR" dirty="0"/>
              <a:t>Fernando Valle Gusmão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pt-BR" dirty="0"/>
              <a:t>Igor </a:t>
            </a:r>
            <a:r>
              <a:rPr lang="pt-BR" dirty="0" err="1"/>
              <a:t>Wakabayashi</a:t>
            </a:r>
            <a:r>
              <a:rPr lang="pt-BR" dirty="0"/>
              <a:t> Braga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454660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8D47CA-563D-5A3A-8998-5A6DD3A29F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Aba de tutoriais</a:t>
            </a:r>
          </a:p>
        </p:txBody>
      </p:sp>
      <p:pic>
        <p:nvPicPr>
          <p:cNvPr id="4" name="Imagem 4" descr="Interface gráfica do usuário, Texto, Aplicativo, Email&#10;&#10;Descrição gerada automaticamente">
            <a:extLst>
              <a:ext uri="{FF2B5EF4-FFF2-40B4-BE49-F238E27FC236}">
                <a16:creationId xmlns:a16="http://schemas.microsoft.com/office/drawing/2014/main" id="{556333C9-FDC0-EDD4-F6F9-176FBBEDDD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24608" y="1710906"/>
            <a:ext cx="8919111" cy="4497812"/>
          </a:xfrm>
        </p:spPr>
      </p:pic>
    </p:spTree>
    <p:extLst>
      <p:ext uri="{BB962C8B-B14F-4D97-AF65-F5344CB8AC3E}">
        <p14:creationId xmlns:p14="http://schemas.microsoft.com/office/powerpoint/2010/main" val="8491114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83DC29-B553-21E4-D285-8FDABB459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Perfil para ter visibilidade</a:t>
            </a:r>
          </a:p>
        </p:txBody>
      </p:sp>
      <p:pic>
        <p:nvPicPr>
          <p:cNvPr id="4" name="Imagem 4" descr="Interface gráfica do usuário, Texto, Aplicativo, Email&#10;&#10;Descrição gerada automaticamente">
            <a:extLst>
              <a:ext uri="{FF2B5EF4-FFF2-40B4-BE49-F238E27FC236}">
                <a16:creationId xmlns:a16="http://schemas.microsoft.com/office/drawing/2014/main" id="{81D74BB1-A048-7688-EF0A-87AC958155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32831" y="1710906"/>
            <a:ext cx="8733988" cy="4325284"/>
          </a:xfrm>
        </p:spPr>
      </p:pic>
    </p:spTree>
    <p:extLst>
      <p:ext uri="{BB962C8B-B14F-4D97-AF65-F5344CB8AC3E}">
        <p14:creationId xmlns:p14="http://schemas.microsoft.com/office/powerpoint/2010/main" val="4354000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8BF5C42F-EF95-444A-82E0-0B2480293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FF277B38-6BF8-40CC-929C-430FF75E251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lvl="0"/>
            <a:endParaRPr lang="pt-BR" dirty="0"/>
          </a:p>
          <a:p>
            <a:endParaRPr lang="pt-BR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A6077C5-D874-4EB6-922B-F4E71AA55FFE}"/>
              </a:ext>
            </a:extLst>
          </p:cNvPr>
          <p:cNvPicPr>
            <a:picLocks noGrp="1" noChangeAspect="1" noChangeArrowheads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76" b="14276"/>
          <a:stretch>
            <a:fillRect/>
          </a:stretch>
        </p:blipFill>
        <p:spPr bwMode="auto">
          <a:xfrm>
            <a:off x="0" y="-2"/>
            <a:ext cx="12188952" cy="7264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95788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22F98D-FD6D-43DB-953D-F1E5FA74D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5400" dirty="0"/>
              <a:t>Contexto DO Problema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5628DC4-D061-4B4E-86C3-0E836CBA65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9" y="1869057"/>
            <a:ext cx="9763205" cy="4512190"/>
          </a:xfrm>
        </p:spPr>
        <p:txBody>
          <a:bodyPr vert="horz" lIns="45720" tIns="45720" rIns="45720" bIns="45720" rtlCol="0" anchor="t">
            <a:normAutofit/>
          </a:bodyPr>
          <a:lstStyle/>
          <a:p>
            <a:pPr marL="0" indent="0">
              <a:buNone/>
            </a:pPr>
            <a:r>
              <a:rPr lang="pt-BR" sz="3600" u="sng" dirty="0"/>
              <a:t>Dificuldade para se conseguir um estágio:</a:t>
            </a:r>
          </a:p>
          <a:p>
            <a:pPr>
              <a:buFont typeface="Wingdings" panose="020B0602020104020603" pitchFamily="34" charset="0"/>
              <a:buChar char="Ø"/>
            </a:pPr>
            <a:r>
              <a:rPr lang="pt-BR" sz="3200" dirty="0"/>
              <a:t>Carência de plataformas otimizadas</a:t>
            </a:r>
          </a:p>
          <a:p>
            <a:pPr>
              <a:buFont typeface="Wingdings" panose="020B0602020104020603" pitchFamily="34" charset="0"/>
              <a:buChar char="Ø"/>
            </a:pPr>
            <a:r>
              <a:rPr lang="pt-BR" sz="3200" dirty="0"/>
              <a:t>Falta de conhecimento</a:t>
            </a:r>
          </a:p>
          <a:p>
            <a:pPr>
              <a:buFont typeface="Wingdings" panose="020B0602020104020603" pitchFamily="34" charset="0"/>
              <a:buChar char="Ø"/>
            </a:pPr>
            <a:endParaRPr lang="pt-BR" sz="3200" dirty="0"/>
          </a:p>
          <a:p>
            <a:pPr>
              <a:buFont typeface="Wingdings" panose="020B0602020104020603" pitchFamily="34" charset="0"/>
              <a:buChar char="Ø"/>
            </a:pPr>
            <a:endParaRPr lang="pt-BR" sz="3200" dirty="0"/>
          </a:p>
        </p:txBody>
      </p:sp>
    </p:spTree>
    <p:extLst>
      <p:ext uri="{BB962C8B-B14F-4D97-AF65-F5344CB8AC3E}">
        <p14:creationId xmlns:p14="http://schemas.microsoft.com/office/powerpoint/2010/main" val="9572850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7B13EB6-F956-49A6-8AF8-B1C802F83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4013676" cy="1154684"/>
          </a:xfrm>
        </p:spPr>
        <p:txBody>
          <a:bodyPr>
            <a:normAutofit/>
          </a:bodyPr>
          <a:lstStyle/>
          <a:p>
            <a:r>
              <a:rPr lang="pt-BR" sz="3200" dirty="0"/>
              <a:t>Matriz de Alinhamento e </a:t>
            </a:r>
            <a:br>
              <a:rPr lang="pt-BR" sz="3200" dirty="0"/>
            </a:br>
            <a:r>
              <a:rPr lang="pt-BR" sz="3200" dirty="0"/>
              <a:t>mapa de stakeholders</a:t>
            </a:r>
          </a:p>
        </p:txBody>
      </p:sp>
      <p:pic>
        <p:nvPicPr>
          <p:cNvPr id="5" name="Espaço Reservado para Conteúdo 4" descr="Diagrama&#10;&#10;Descrição gerada automaticamente">
            <a:extLst>
              <a:ext uri="{FF2B5EF4-FFF2-40B4-BE49-F238E27FC236}">
                <a16:creationId xmlns:a16="http://schemas.microsoft.com/office/drawing/2014/main" id="{40691DDC-5630-4B0C-B1EF-00CEC14F75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5442" y="133350"/>
            <a:ext cx="4857512" cy="6724650"/>
          </a:xfrm>
        </p:spPr>
      </p:pic>
    </p:spTree>
    <p:extLst>
      <p:ext uri="{BB962C8B-B14F-4D97-AF65-F5344CB8AC3E}">
        <p14:creationId xmlns:p14="http://schemas.microsoft.com/office/powerpoint/2010/main" val="21511166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32876F4-E69D-4404-9E5C-8CAA78351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400" cap="none" dirty="0"/>
              <a:t>PESQUISAS COM FORMS PARA PÚBLICO ALVO</a:t>
            </a:r>
            <a:endParaRPr lang="pt-BR" sz="3600" dirty="0"/>
          </a:p>
        </p:txBody>
      </p:sp>
      <p:pic>
        <p:nvPicPr>
          <p:cNvPr id="5" name="Espaço Reservado para Conteúdo 4" descr="Gráfico, Gráfico de pizza&#10;&#10;Descrição gerada automaticamente">
            <a:extLst>
              <a:ext uri="{FF2B5EF4-FFF2-40B4-BE49-F238E27FC236}">
                <a16:creationId xmlns:a16="http://schemas.microsoft.com/office/drawing/2014/main" id="{7C742034-CA58-44B9-9CE8-B4B6785B39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513" y="2084832"/>
            <a:ext cx="4799312" cy="4022725"/>
          </a:xfrm>
        </p:spPr>
      </p:pic>
      <p:pic>
        <p:nvPicPr>
          <p:cNvPr id="7" name="Imagem 6" descr="Gráfico, Gráfico de pizza&#10;&#10;Descrição gerada automaticamente">
            <a:extLst>
              <a:ext uri="{FF2B5EF4-FFF2-40B4-BE49-F238E27FC236}">
                <a16:creationId xmlns:a16="http://schemas.microsoft.com/office/drawing/2014/main" id="{205EA9E4-80B5-452B-8DA5-2DCCFBF561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5612" y="2108293"/>
            <a:ext cx="4799312" cy="4079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5406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9D088C-436E-4FEC-816E-BBC68FD254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400" cap="none" dirty="0"/>
              <a:t>REPRENTAÇÃO DO PÚBLICO ALVO APÓS PESQUISAS</a:t>
            </a:r>
          </a:p>
        </p:txBody>
      </p:sp>
      <p:pic>
        <p:nvPicPr>
          <p:cNvPr id="5" name="Espaço Reservado para Conteúdo 4" descr="Uma imagem contendo Interface gráfica do usuário&#10;&#10;Descrição gerada automaticamente">
            <a:extLst>
              <a:ext uri="{FF2B5EF4-FFF2-40B4-BE49-F238E27FC236}">
                <a16:creationId xmlns:a16="http://schemas.microsoft.com/office/drawing/2014/main" id="{2AB1F2F1-02D7-45D7-9122-E0FB7A3A94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128" y="2084832"/>
            <a:ext cx="2842909" cy="4022725"/>
          </a:xfrm>
        </p:spPr>
      </p:pic>
      <p:pic>
        <p:nvPicPr>
          <p:cNvPr id="7" name="Imagem 6" descr="Interface gráfica do usuário&#10;&#10;Descrição gerada automaticamente com confiança média">
            <a:extLst>
              <a:ext uri="{FF2B5EF4-FFF2-40B4-BE49-F238E27FC236}">
                <a16:creationId xmlns:a16="http://schemas.microsoft.com/office/drawing/2014/main" id="{97558B4B-3B5D-4555-8DFF-ED9B409FB7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276" y="2084832"/>
            <a:ext cx="2908207" cy="4111867"/>
          </a:xfrm>
          <a:prstGeom prst="rect">
            <a:avLst/>
          </a:prstGeom>
        </p:spPr>
      </p:pic>
      <p:pic>
        <p:nvPicPr>
          <p:cNvPr id="9" name="Imagem 8" descr="Texto&#10;&#10;Descrição gerada automaticamente">
            <a:extLst>
              <a:ext uri="{FF2B5EF4-FFF2-40B4-BE49-F238E27FC236}">
                <a16:creationId xmlns:a16="http://schemas.microsoft.com/office/drawing/2014/main" id="{35BA79E3-D36F-416E-BFEA-1E1068D52A1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7" b="82600"/>
          <a:stretch/>
        </p:blipFill>
        <p:spPr>
          <a:xfrm>
            <a:off x="4068276" y="6107557"/>
            <a:ext cx="2840525" cy="637993"/>
          </a:xfrm>
          <a:prstGeom prst="rect">
            <a:avLst/>
          </a:prstGeom>
        </p:spPr>
      </p:pic>
      <p:pic>
        <p:nvPicPr>
          <p:cNvPr id="11" name="Imagem 10" descr="Uma imagem contendo Interface gráfica do usuário&#10;&#10;Descrição gerada automaticamente">
            <a:extLst>
              <a:ext uri="{FF2B5EF4-FFF2-40B4-BE49-F238E27FC236}">
                <a16:creationId xmlns:a16="http://schemas.microsoft.com/office/drawing/2014/main" id="{7E481333-8EEA-46F9-A42E-ED4827650BC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68"/>
          <a:stretch/>
        </p:blipFill>
        <p:spPr>
          <a:xfrm>
            <a:off x="7305618" y="1929586"/>
            <a:ext cx="2905907" cy="4022725"/>
          </a:xfrm>
          <a:prstGeom prst="rect">
            <a:avLst/>
          </a:prstGeom>
        </p:spPr>
      </p:pic>
      <p:pic>
        <p:nvPicPr>
          <p:cNvPr id="13" name="Imagem 12" descr="Texto&#10;&#10;Descrição gerada automaticamente">
            <a:extLst>
              <a:ext uri="{FF2B5EF4-FFF2-40B4-BE49-F238E27FC236}">
                <a16:creationId xmlns:a16="http://schemas.microsoft.com/office/drawing/2014/main" id="{7D81DF9A-9786-4C95-852D-D13EC40A05B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7" b="78133"/>
          <a:stretch/>
        </p:blipFill>
        <p:spPr>
          <a:xfrm>
            <a:off x="7227053" y="5952311"/>
            <a:ext cx="3063036" cy="750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7879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9BFF4C7-15AB-4CCF-BE3E-C0DA42B07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Mapas de empatia</a:t>
            </a:r>
          </a:p>
        </p:txBody>
      </p:sp>
      <p:pic>
        <p:nvPicPr>
          <p:cNvPr id="5" name="Espaço Reservado para Conteúdo 4" descr="Diagrama&#10;&#10;Descrição gerada automaticamente">
            <a:extLst>
              <a:ext uri="{FF2B5EF4-FFF2-40B4-BE49-F238E27FC236}">
                <a16:creationId xmlns:a16="http://schemas.microsoft.com/office/drawing/2014/main" id="{61050F28-2E2D-4193-8AE4-EE491E32C2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978" y="1962151"/>
            <a:ext cx="6096000" cy="3971453"/>
          </a:xfrm>
        </p:spPr>
      </p:pic>
      <p:pic>
        <p:nvPicPr>
          <p:cNvPr id="7" name="Imagem 6" descr="Diagrama, Esquemático&#10;&#10;Descrição gerada automaticamente">
            <a:extLst>
              <a:ext uri="{FF2B5EF4-FFF2-40B4-BE49-F238E27FC236}">
                <a16:creationId xmlns:a16="http://schemas.microsoft.com/office/drawing/2014/main" id="{E9182126-D1FE-41C3-97E8-EC5D394188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4164" y="1963605"/>
            <a:ext cx="5965873" cy="3971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9982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A4530E-F8FB-46DF-B798-3DE41C920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6000" dirty="0"/>
              <a:t>Metodologia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4BA419B-8CAB-4B15-B0D8-E17B35CEB7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027208"/>
            <a:ext cx="10654600" cy="4339661"/>
          </a:xfrm>
        </p:spPr>
        <p:txBody>
          <a:bodyPr vert="horz" lIns="45720" tIns="45720" rIns="45720" bIns="45720" rtlCol="0" anchor="t">
            <a:noAutofit/>
          </a:bodyPr>
          <a:lstStyle/>
          <a:p>
            <a:r>
              <a:rPr lang="pt-BR" sz="3200" u="sng" dirty="0"/>
              <a:t>Problema: Dificuldade em conseguir estágio</a:t>
            </a:r>
          </a:p>
          <a:p>
            <a:endParaRPr lang="pt-BR" sz="3200" u="sng" dirty="0"/>
          </a:p>
          <a:p>
            <a:r>
              <a:rPr lang="pt-BR" sz="3200" u="sng" dirty="0"/>
              <a:t>Solução: Criar um site que:</a:t>
            </a:r>
          </a:p>
          <a:p>
            <a:pPr>
              <a:buFont typeface="Arial" panose="020B0602020104020603" pitchFamily="34" charset="0"/>
              <a:buChar char="•"/>
            </a:pPr>
            <a:r>
              <a:rPr lang="pt-BR" sz="3200" dirty="0"/>
              <a:t>Conecte graduandos e empresas</a:t>
            </a:r>
          </a:p>
          <a:p>
            <a:pPr>
              <a:buFont typeface="Arial" panose="020B0602020104020603" pitchFamily="34" charset="0"/>
              <a:buChar char="•"/>
            </a:pPr>
            <a:r>
              <a:rPr lang="pt-BR" sz="3200" dirty="0"/>
              <a:t>Forneça informações essenciais (carga horária, período mínimo, etc.)</a:t>
            </a:r>
          </a:p>
          <a:p>
            <a:pPr>
              <a:buFont typeface="Arial" panose="020B0602020104020603" pitchFamily="34" charset="0"/>
              <a:buChar char="•"/>
            </a:pPr>
            <a:r>
              <a:rPr lang="pt-BR" sz="3200" dirty="0"/>
              <a:t>Traga conhecimentos úteis (dicas sobre currículo, etc.)</a:t>
            </a:r>
          </a:p>
          <a:p>
            <a:pPr>
              <a:buFont typeface="Arial" panose="020B0602020104020603" pitchFamily="34" charset="0"/>
              <a:buChar char="•"/>
            </a:pPr>
            <a:endParaRPr lang="pt-BR" sz="2400" dirty="0"/>
          </a:p>
          <a:p>
            <a:pPr>
              <a:buFont typeface="Arial" panose="020B0602020104020603" pitchFamily="34" charset="0"/>
              <a:buChar char="•"/>
            </a:pP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28741103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FA06271-1F5B-4125-A358-6B6C2EC63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Arquitetura da solução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BFB6AD80-0BB7-8595-E00F-0B53954963DE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pt-BR" dirty="0"/>
          </a:p>
        </p:txBody>
      </p:sp>
      <p:pic>
        <p:nvPicPr>
          <p:cNvPr id="21" name="Imagem 21" descr="Tabela&#10;&#10;Descrição gerada automaticamente">
            <a:extLst>
              <a:ext uri="{FF2B5EF4-FFF2-40B4-BE49-F238E27FC236}">
                <a16:creationId xmlns:a16="http://schemas.microsoft.com/office/drawing/2014/main" id="{647E8C60-D78B-51BA-CDB1-59BA2F2F61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61238" y="1811547"/>
            <a:ext cx="8662795" cy="4469059"/>
          </a:xfrm>
        </p:spPr>
      </p:pic>
    </p:spTree>
    <p:extLst>
      <p:ext uri="{BB962C8B-B14F-4D97-AF65-F5344CB8AC3E}">
        <p14:creationId xmlns:p14="http://schemas.microsoft.com/office/powerpoint/2010/main" val="6427175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E8A6394-CF4D-3B4B-4C0D-338EB85B5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Conexão com as empresas</a:t>
            </a:r>
          </a:p>
        </p:txBody>
      </p:sp>
      <p:pic>
        <p:nvPicPr>
          <p:cNvPr id="4" name="Imagem 4" descr="Tabela&#10;&#10;Descrição gerada automaticamente">
            <a:extLst>
              <a:ext uri="{FF2B5EF4-FFF2-40B4-BE49-F238E27FC236}">
                <a16:creationId xmlns:a16="http://schemas.microsoft.com/office/drawing/2014/main" id="{1557EA1D-7564-AD5A-D9F3-DFD1E3056F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97505" y="1768416"/>
            <a:ext cx="8790262" cy="4339661"/>
          </a:xfrm>
        </p:spPr>
      </p:pic>
    </p:spTree>
    <p:extLst>
      <p:ext uri="{BB962C8B-B14F-4D97-AF65-F5344CB8AC3E}">
        <p14:creationId xmlns:p14="http://schemas.microsoft.com/office/powerpoint/2010/main" val="149055287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1823</TotalTime>
  <Words>314</Words>
  <Application>Microsoft Office PowerPoint</Application>
  <PresentationFormat>Widescreen</PresentationFormat>
  <Paragraphs>19</Paragraphs>
  <Slides>12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12</vt:i4>
      </vt:variant>
    </vt:vector>
  </HeadingPairs>
  <TitlesOfParts>
    <vt:vector size="13" baseType="lpstr">
      <vt:lpstr>Integral</vt:lpstr>
      <vt:lpstr>Grupo t2-g4 dificuldades de acesso ao estágio</vt:lpstr>
      <vt:lpstr>Contexto DO Problema</vt:lpstr>
      <vt:lpstr>Matriz de Alinhamento e  mapa de stakeholders</vt:lpstr>
      <vt:lpstr>PESQUISAS COM FORMS PARA PÚBLICO ALVO</vt:lpstr>
      <vt:lpstr>REPRENTAÇÃO DO PÚBLICO ALVO APÓS PESQUISAS</vt:lpstr>
      <vt:lpstr>Mapas de empatia</vt:lpstr>
      <vt:lpstr>Metodologia</vt:lpstr>
      <vt:lpstr>Arquitetura da solução</vt:lpstr>
      <vt:lpstr>Conexão com as empresas</vt:lpstr>
      <vt:lpstr>Aba de tutoriais</vt:lpstr>
      <vt:lpstr>Perfil para ter visibilidade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Projeto XPTO</dc:title>
  <dc:creator>Rommel Carneiro</dc:creator>
  <cp:lastModifiedBy>Fernando Gusmao</cp:lastModifiedBy>
  <cp:revision>140</cp:revision>
  <dcterms:created xsi:type="dcterms:W3CDTF">2022-04-05T03:20:00Z</dcterms:created>
  <dcterms:modified xsi:type="dcterms:W3CDTF">2022-07-06T20:59:47Z</dcterms:modified>
</cp:coreProperties>
</file>